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69AC-DC9B-3AEF-700C-6842B11D7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1D469-E4B1-F4B7-42F2-BCBDCF6DB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E0F0B-3023-47CD-1205-B1CEBC76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8966F-9EBC-1B1B-CC32-9D5731A0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A3FC8-3AF3-F4DF-1CAD-FEE20783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07039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2D8D-6CE5-1202-F6A3-C21DC341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03B8E-89B2-FDB5-A940-1B1B6DA13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B5E95-2AD9-67EF-D26C-867B02A0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0DFE4-5A0D-059D-8339-29E046D9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F718F-28B1-7B4E-DC35-FBF71625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068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5DE6C-6254-47CF-9392-39C32F928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92210-63CA-E8F6-CF6D-D68BF8B59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6760-2B6F-952E-42E3-00D31F5B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247E3-58B1-DF67-175B-BE7E9651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BBD57-4DBE-14D4-BE26-E002DA3D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62782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B0EF-FD87-5FCD-3DE3-3B6E70E2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C1BA1-25BA-4F71-0D01-1C4948F80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7609F-5E73-8F11-C918-25D058A9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8D551-945F-B71F-BB02-8805E9AF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3D811-9BD3-0B7C-CDA3-FFCE7532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4266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113B1-BB6C-48FF-CD3C-A3FFD2129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9EC53-7BA1-A4ED-2E6A-966C3AE10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A43C-8958-A247-B9D4-9D416AF4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41A77-E66D-219D-0B52-3DB27723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D4E04-73B5-1DE6-B4EA-136DAFF1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0696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C9BE-CA19-5B7E-D68A-54DEA50E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A79B7-0E62-B21A-39AF-5F31F30BE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7A84A-3F42-0C81-AB54-8874D93E5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1A494-FDD8-250A-09AB-2F9B0464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F65B9-9B53-836C-5363-2CBE9E33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08AB0-60A2-EFE0-3DA5-AEB68B93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19427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9578-AF60-A393-BAE6-13E83DD3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3F8D6-5B6B-532B-B839-D1C1B65B4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B15F1-DE09-823C-B7D6-89554AF64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8041E-E171-6641-BD96-EDDB4F8F5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96F54-4696-1B4C-0BF8-A1015B3A4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4BC17-E2F5-7886-85D9-1F012EAF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3822E-1207-4290-8985-46A48187C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20F2B-779B-3B0F-2183-7A10005D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70711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6076-8FDA-DDB9-FFA7-48374D263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BD4A7-DF6C-2F8C-2D7D-B8BB4CB0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6AF44-E75D-6E9B-4611-75B4B723C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3AC98-089C-7B25-29AB-C3E1B20A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8506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2B522-A90E-AD10-E405-69834DD5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A42575-328F-F39D-25E1-8BDC5AE8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49C0E-03FC-D48C-14D9-1C8DB0E4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9216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A1DB-BECD-A5CF-D840-CAE0868E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F29B9-4449-1C82-17EF-A3EC8F408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8E6DAF-CCE8-8648-8F0C-1F1A4F72A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2387A-8BC4-9979-7424-CF43F388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749DD-CCFA-0690-3F07-8B82178F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CE732-C335-4482-2285-804FBC74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7726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4ED3-DA91-CFC9-295E-4F8BC0B1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D9D411-7C85-A6CF-82F8-5537B6336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67EED-A383-A1D3-A425-86D69309E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EB6FA-7473-7EAA-445B-29F90BD1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CB278-E805-AC5D-8A7D-EA102324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026AA-7DCF-207A-536E-A522DECD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542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734A8-ECD3-1583-7F26-8145807F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9577-D2BC-3F61-B0E1-23A6349A7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F128C-2D44-2DBC-D7F6-6D1CE2314C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25E9A8-0CD5-0F42-AF85-0871A4F6CF15}" type="datetimeFigureOut">
              <a:rPr lang="en-HR" smtClean="0"/>
              <a:t>09.07.2025.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E3C6C-248F-0C38-3A8C-DF0655338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6105-5836-74F9-B6D8-D09459E1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DCB6B7-10E9-5C4A-8299-F60ED6DD9E7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0363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3A20D-9D59-A1D9-5936-CA35EA681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poster with text&#10;&#10;AI-generated content may be incorrect.">
            <a:extLst>
              <a:ext uri="{FF2B5EF4-FFF2-40B4-BE49-F238E27FC236}">
                <a16:creationId xmlns:a16="http://schemas.microsoft.com/office/drawing/2014/main" id="{21DC8088-69B6-4919-FAEF-D4DB27CAB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34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E4BB6-FB1F-0B6A-469F-69423946E3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FDC7B-737D-7815-F71E-75399DFDA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34E73B-88A6-B1F6-4852-3554C052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29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Ivo Mađor</dc:creator>
  <cp:lastModifiedBy>Ivo Mađor</cp:lastModifiedBy>
  <cp:revision>2</cp:revision>
  <dcterms:created xsi:type="dcterms:W3CDTF">2025-04-15T06:50:09Z</dcterms:created>
  <dcterms:modified xsi:type="dcterms:W3CDTF">2025-07-09T11:39:39Z</dcterms:modified>
</cp:coreProperties>
</file>