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9" r:id="rId2"/>
    <p:sldId id="260" r:id="rId3"/>
  </p:sldIdLst>
  <p:sldSz cx="30275213" cy="4276725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7"/>
    <p:restoredTop sz="94626"/>
  </p:normalViewPr>
  <p:slideViewPr>
    <p:cSldViewPr snapToGrid="0">
      <p:cViewPr varScale="1">
        <p:scale>
          <a:sx n="19" d="100"/>
          <a:sy n="19" d="100"/>
        </p:scale>
        <p:origin x="390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6999180"/>
            <a:ext cx="25733931" cy="14889339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62709"/>
            <a:ext cx="22706410" cy="10325516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9A8-0CD5-0F42-AF85-0871A4F6CF15}" type="datetimeFigureOut">
              <a:rPr lang="en-HR" smtClean="0"/>
              <a:t>23.07.2025.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B6B7-10E9-5C4A-8299-F60ED6DD9E7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5494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9A8-0CD5-0F42-AF85-0871A4F6CF15}" type="datetimeFigureOut">
              <a:rPr lang="en-HR" smtClean="0"/>
              <a:t>23.07.2025.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B6B7-10E9-5C4A-8299-F60ED6DD9E7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91934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6960"/>
            <a:ext cx="6528093" cy="3624326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6960"/>
            <a:ext cx="19205838" cy="3624326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9A8-0CD5-0F42-AF85-0871A4F6CF15}" type="datetimeFigureOut">
              <a:rPr lang="en-HR" smtClean="0"/>
              <a:t>23.07.2025.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B6B7-10E9-5C4A-8299-F60ED6DD9E7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456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9A8-0CD5-0F42-AF85-0871A4F6CF15}" type="datetimeFigureOut">
              <a:rPr lang="en-HR" smtClean="0"/>
              <a:t>23.07.2025.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B6B7-10E9-5C4A-8299-F60ED6DD9E7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38968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62125"/>
            <a:ext cx="26112371" cy="17789985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20410"/>
            <a:ext cx="26112371" cy="9355333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9A8-0CD5-0F42-AF85-0871A4F6CF15}" type="datetimeFigureOut">
              <a:rPr lang="en-HR" smtClean="0"/>
              <a:t>23.07.2025.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B6B7-10E9-5C4A-8299-F60ED6DD9E7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5247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84800"/>
            <a:ext cx="12866966" cy="271354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84800"/>
            <a:ext cx="12866966" cy="271354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9A8-0CD5-0F42-AF85-0871A4F6CF15}" type="datetimeFigureOut">
              <a:rPr lang="en-HR" smtClean="0"/>
              <a:t>23.07.2025.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B6B7-10E9-5C4A-8299-F60ED6DD9E7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74929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6969"/>
            <a:ext cx="26112371" cy="826635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83919"/>
            <a:ext cx="12807832" cy="5138007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21926"/>
            <a:ext cx="12807832" cy="22977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83919"/>
            <a:ext cx="12870909" cy="5138007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21926"/>
            <a:ext cx="12870909" cy="22977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9A8-0CD5-0F42-AF85-0871A4F6CF15}" type="datetimeFigureOut">
              <a:rPr lang="en-HR" smtClean="0"/>
              <a:t>23.07.2025.</a:t>
            </a:fld>
            <a:endParaRPr lang="en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B6B7-10E9-5C4A-8299-F60ED6DD9E7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433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9A8-0CD5-0F42-AF85-0871A4F6CF15}" type="datetimeFigureOut">
              <a:rPr lang="en-HR" smtClean="0"/>
              <a:t>23.07.2025.</a:t>
            </a:fld>
            <a:endParaRPr lang="en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B6B7-10E9-5C4A-8299-F60ED6DD9E7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7100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9A8-0CD5-0F42-AF85-0871A4F6CF15}" type="datetimeFigureOut">
              <a:rPr lang="en-HR" smtClean="0"/>
              <a:t>23.07.2025.</a:t>
            </a:fld>
            <a:endParaRPr lang="en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B6B7-10E9-5C4A-8299-F60ED6DD9E7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5565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1150"/>
            <a:ext cx="9764544" cy="997902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57701"/>
            <a:ext cx="15326827" cy="30392467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30175"/>
            <a:ext cx="9764544" cy="23769486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9A8-0CD5-0F42-AF85-0871A4F6CF15}" type="datetimeFigureOut">
              <a:rPr lang="en-HR" smtClean="0"/>
              <a:t>23.07.2025.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B6B7-10E9-5C4A-8299-F60ED6DD9E7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03103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1150"/>
            <a:ext cx="9764544" cy="997902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57701"/>
            <a:ext cx="15326827" cy="30392467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30175"/>
            <a:ext cx="9764544" cy="23769486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9A8-0CD5-0F42-AF85-0871A4F6CF15}" type="datetimeFigureOut">
              <a:rPr lang="en-HR" smtClean="0"/>
              <a:t>23.07.2025.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B6B7-10E9-5C4A-8299-F60ED6DD9E7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96979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6969"/>
            <a:ext cx="26112371" cy="8266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84800"/>
            <a:ext cx="26112371" cy="27135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25E9A8-0CD5-0F42-AF85-0871A4F6CF15}" type="datetimeFigureOut">
              <a:rPr lang="en-HR" smtClean="0"/>
              <a:t>23.07.2025.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DCB6B7-10E9-5C4A-8299-F60ED6DD9E7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10291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82ADD-DA70-95C7-44DA-E8DC3EE12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&#10;&#10;AI-generated content may be incorrect.">
            <a:extLst>
              <a:ext uri="{FF2B5EF4-FFF2-40B4-BE49-F238E27FC236}">
                <a16:creationId xmlns:a16="http://schemas.microsoft.com/office/drawing/2014/main" id="{E9FC29E0-B528-003D-1574-AFE8C7A39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1"/>
            <a:ext cx="30275213" cy="4275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4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D3877-1B2F-E1A0-DFA4-FE825A7BC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C05AF-DC50-273C-7ED1-6265066444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8591"/>
            <a:ext cx="30275213" cy="4275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1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Ivo Mađor</dc:creator>
  <cp:lastModifiedBy>Ivo Mađor</cp:lastModifiedBy>
  <cp:revision>8</cp:revision>
  <dcterms:created xsi:type="dcterms:W3CDTF">2025-04-15T06:50:09Z</dcterms:created>
  <dcterms:modified xsi:type="dcterms:W3CDTF">2025-07-23T19:47:27Z</dcterms:modified>
</cp:coreProperties>
</file>